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5.xml" ContentType="application/vnd.openxmlformats-officedocument.presentationml.notesSlide+xml"/>
  <Override PartName="/ppt/tags/tag15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50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503" r:id="rId96"/>
    <p:sldId id="470" r:id="rId97"/>
    <p:sldId id="407"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Cambria Math" panose="02040503050406030204" pitchFamily="18" charset="0"/>
      <p:regular r:id="rId124"/>
    </p:embeddedFont>
    <p:embeddedFont>
      <p:font typeface="Euclid Symbol" panose="05050102010706020507" pitchFamily="18" charset="2"/>
      <p:regular r:id="rId125"/>
      <p:bold r:id="rId126"/>
      <p:italic r:id="rId127"/>
      <p:boldItalic r:id="rId128"/>
    </p:embeddedFont>
    <p:embeddedFont>
      <p:font typeface="Baskerville Old Face" panose="02020602080505020303" pitchFamily="18" charset="0"/>
      <p:regular r:id="rId129"/>
    </p:embeddedFont>
    <p:embeddedFont>
      <p:font typeface="Century Gothic" panose="020B0502020202020204" pitchFamily="34" charset="0"/>
      <p:regular r:id="rId130"/>
      <p:bold r:id="rId131"/>
      <p:italic r:id="rId132"/>
      <p:boldItalic r:id="rId133"/>
    </p:embeddedFont>
    <p:embeddedFont>
      <p:font typeface="Book Antiqua" panose="02040602050305030304" pitchFamily="18" charset="0"/>
      <p:regular r:id="rId134"/>
      <p:bold r:id="rId135"/>
      <p:italic r:id="rId136"/>
      <p:boldItalic r:id="rId137"/>
    </p:embeddedFont>
    <p:embeddedFont>
      <p:font typeface="Calibri" panose="020F0502020204030204" pitchFamily="34" charset="0"/>
      <p:regular r:id="rId138"/>
      <p:bold r:id="rId139"/>
      <p:italic r:id="rId140"/>
      <p:boldItalic r:id="rId141"/>
    </p:embeddedFont>
    <p:embeddedFont>
      <p:font typeface="Candara" panose="020E050203030302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189.png"/></Relationships>
</file>

<file path=ppt/slides/_rels/slide10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tags" Target="../tags/tag147.xml"/><Relationship Id="rId7" Type="http://schemas.openxmlformats.org/officeDocument/2006/relationships/image" Target="../media/image19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4.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2.png"/></Relationships>
</file>

<file path=ppt/slides/_rels/slide10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1.xml"/><Relationship Id="rId7" Type="http://schemas.openxmlformats.org/officeDocument/2006/relationships/image" Target="../media/image19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1.png"/><Relationship Id="rId5" Type="http://schemas.openxmlformats.org/officeDocument/2006/relationships/notesSlide" Target="../notesSlides/notesSlide75.xml"/><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5.wmf"/><Relationship Id="rId5" Type="http://schemas.openxmlformats.org/officeDocument/2006/relationships/oleObject" Target="../embeddings/oleObject13.bin"/><Relationship Id="rId4" Type="http://schemas.openxmlformats.org/officeDocument/2006/relationships/notesSlide" Target="../notesSlides/notesSlide76.xml"/><Relationship Id="rId9" Type="http://schemas.openxmlformats.org/officeDocument/2006/relationships/image" Target="../media/image19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8.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7.png"/><Relationship Id="rId5" Type="http://schemas.openxmlformats.org/officeDocument/2006/relationships/image" Target="../media/image150.emf"/><Relationship Id="rId4"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80.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2.png"/><Relationship Id="rId5" Type="http://schemas.openxmlformats.org/officeDocument/2006/relationships/tags" Target="../tags/tag158.xml"/><Relationship Id="rId10" Type="http://schemas.openxmlformats.org/officeDocument/2006/relationships/image" Target="../media/image201.png"/><Relationship Id="rId4" Type="http://schemas.openxmlformats.org/officeDocument/2006/relationships/tags" Target="../tags/tag157.xml"/><Relationship Id="rId9" Type="http://schemas.openxmlformats.org/officeDocument/2006/relationships/image" Target="../media/image2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6.xml"/><Relationship Id="rId7" Type="http://schemas.openxmlformats.org/officeDocument/2006/relationships/image" Target="../media/image141.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6.wmf"/><Relationship Id="rId5" Type="http://schemas.openxmlformats.org/officeDocument/2006/relationships/image" Target="../media/image204.emf"/><Relationship Id="rId4" Type="http://schemas.openxmlformats.org/officeDocument/2006/relationships/image" Target="../media/image203.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1.png"/><Relationship Id="rId5" Type="http://schemas.openxmlformats.org/officeDocument/2006/relationships/image" Target="../media/image206.emf"/><Relationship Id="rId4" Type="http://schemas.openxmlformats.org/officeDocument/2006/relationships/image" Target="../media/image205.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1.png"/><Relationship Id="rId5" Type="http://schemas.openxmlformats.org/officeDocument/2006/relationships/image" Target="../media/image208.emf"/><Relationship Id="rId4" Type="http://schemas.openxmlformats.org/officeDocument/2006/relationships/image" Target="../media/image207.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0.png"/><Relationship Id="rId5" Type="http://schemas.openxmlformats.org/officeDocument/2006/relationships/image" Target="../media/image126.png"/><Relationship Id="rId4"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0.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09.wmf"/><Relationship Id="rId10" Type="http://schemas.openxmlformats.org/officeDocument/2006/relationships/image" Target="../media/image211.png"/><Relationship Id="rId4" Type="http://schemas.openxmlformats.org/officeDocument/2006/relationships/notesSlide" Target="../notesSlides/notesSlide82.xml"/><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8.xml"/><Relationship Id="rId7" Type="http://schemas.openxmlformats.org/officeDocument/2006/relationships/image" Target="../media/image8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6.jpeg"/><Relationship Id="rId5" Type="http://schemas.openxmlformats.org/officeDocument/2006/relationships/image" Target="../media/image90.wmf"/><Relationship Id="rId4" Type="http://schemas.openxmlformats.org/officeDocument/2006/relationships/notesSlide" Target="../notesSlides/notesSlide38.xml"/><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86.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7.jpeg"/><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5.wmf"/><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5.jpe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05.jpeg"/></Relationships>
</file>

<file path=ppt/slides/_rels/slide7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7.xml"/><Relationship Id="rId12" Type="http://schemas.openxmlformats.org/officeDocument/2006/relationships/image" Target="../media/image11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2.png"/><Relationship Id="rId5" Type="http://schemas.openxmlformats.org/officeDocument/2006/relationships/tags" Target="../tags/tag78.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18.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6.png"/><Relationship Id="rId5" Type="http://schemas.openxmlformats.org/officeDocument/2006/relationships/tags" Target="../tags/tag83.xml"/><Relationship Id="rId10" Type="http://schemas.openxmlformats.org/officeDocument/2006/relationships/image" Target="../media/image115.png"/><Relationship Id="rId4" Type="http://schemas.openxmlformats.org/officeDocument/2006/relationships/tags" Target="../tags/tag82.xml"/><Relationship Id="rId9" Type="http://schemas.openxmlformats.org/officeDocument/2006/relationships/image" Target="../media/image114.emf"/></Relationships>
</file>

<file path=ppt/slides/_rels/slide8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87.xml"/><Relationship Id="rId7" Type="http://schemas.openxmlformats.org/officeDocument/2006/relationships/notesSlide" Target="../notesSlides/notesSlide60.xml"/><Relationship Id="rId12" Type="http://schemas.openxmlformats.org/officeDocument/2006/relationships/image" Target="../media/image12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89.xml"/><Relationship Id="rId10" Type="http://schemas.openxmlformats.org/officeDocument/2006/relationships/image" Target="../media/image121.png"/><Relationship Id="rId4" Type="http://schemas.openxmlformats.org/officeDocument/2006/relationships/tags" Target="../tags/tag88.xml"/><Relationship Id="rId9" Type="http://schemas.openxmlformats.org/officeDocument/2006/relationships/image" Target="../media/image120.png"/></Relationships>
</file>

<file path=ppt/slides/_rels/slide8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3.png"/><Relationship Id="rId18" Type="http://schemas.openxmlformats.org/officeDocument/2006/relationships/image" Target="../media/image12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4.png"/><Relationship Id="rId17" Type="http://schemas.openxmlformats.org/officeDocument/2006/relationships/image" Target="../media/image128.png"/><Relationship Id="rId2" Type="http://schemas.openxmlformats.org/officeDocument/2006/relationships/tags" Target="../tags/tag91.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1.xml"/><Relationship Id="rId5" Type="http://schemas.openxmlformats.org/officeDocument/2006/relationships/tags" Target="../tags/tag94.xml"/><Relationship Id="rId15" Type="http://schemas.openxmlformats.org/officeDocument/2006/relationships/image" Target="../media/image126.png"/><Relationship Id="rId10" Type="http://schemas.openxmlformats.org/officeDocument/2006/relationships/slideLayout" Target="../slideLayouts/slideLayout19.xml"/><Relationship Id="rId19" Type="http://schemas.openxmlformats.org/officeDocument/2006/relationships/image" Target="../media/image130.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5.png"/></Relationships>
</file>

<file path=ppt/slides/_rels/slide8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1.xml"/><Relationship Id="rId7" Type="http://schemas.openxmlformats.org/officeDocument/2006/relationships/notesSlide" Target="../notesSlides/notesSlide62.xml"/><Relationship Id="rId12" Type="http://schemas.openxmlformats.org/officeDocument/2006/relationships/image" Target="../media/image13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2.png"/><Relationship Id="rId5" Type="http://schemas.openxmlformats.org/officeDocument/2006/relationships/tags" Target="../tags/tag103.xml"/><Relationship Id="rId10" Type="http://schemas.openxmlformats.org/officeDocument/2006/relationships/image" Target="../media/image130.png"/><Relationship Id="rId4" Type="http://schemas.openxmlformats.org/officeDocument/2006/relationships/tags" Target="../tags/tag102.xml"/><Relationship Id="rId9" Type="http://schemas.openxmlformats.org/officeDocument/2006/relationships/image" Target="../media/image126.png"/></Relationships>
</file>

<file path=ppt/slides/_rels/slide8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6.wmf"/><Relationship Id="rId18" Type="http://schemas.openxmlformats.org/officeDocument/2006/relationships/image" Target="../media/image140.png"/><Relationship Id="rId3" Type="http://schemas.openxmlformats.org/officeDocument/2006/relationships/tags" Target="../tags/tag106.xml"/><Relationship Id="rId21" Type="http://schemas.openxmlformats.org/officeDocument/2006/relationships/image" Target="../media/image130.png"/><Relationship Id="rId7" Type="http://schemas.openxmlformats.org/officeDocument/2006/relationships/tags" Target="../tags/tag110.xml"/><Relationship Id="rId12" Type="http://schemas.openxmlformats.org/officeDocument/2006/relationships/image" Target="../media/image135.emf"/><Relationship Id="rId17" Type="http://schemas.openxmlformats.org/officeDocument/2006/relationships/image" Target="../media/image127.png"/><Relationship Id="rId2" Type="http://schemas.openxmlformats.org/officeDocument/2006/relationships/tags" Target="../tags/tag105.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4.wmf"/><Relationship Id="rId5" Type="http://schemas.openxmlformats.org/officeDocument/2006/relationships/tags" Target="../tags/tag108.xml"/><Relationship Id="rId15" Type="http://schemas.openxmlformats.org/officeDocument/2006/relationships/image" Target="../media/image138.png"/><Relationship Id="rId10" Type="http://schemas.openxmlformats.org/officeDocument/2006/relationships/notesSlide" Target="../notesSlides/notesSlide63.xml"/><Relationship Id="rId19" Type="http://schemas.openxmlformats.org/officeDocument/2006/relationships/image" Target="../media/image141.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3.png"/><Relationship Id="rId5" Type="http://schemas.openxmlformats.org/officeDocument/2006/relationships/image" Target="../media/image86.jpeg"/><Relationship Id="rId4" Type="http://schemas.openxmlformats.org/officeDocument/2006/relationships/image" Target="../media/image100.wmf"/></Relationships>
</file>

<file path=ppt/slides/_rels/slide8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15.xml"/><Relationship Id="rId7" Type="http://schemas.openxmlformats.org/officeDocument/2006/relationships/image" Target="../media/image144.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4.xml"/><Relationship Id="rId5" Type="http://schemas.openxmlformats.org/officeDocument/2006/relationships/slideLayout" Target="../slideLayouts/slideLayout16.xml"/><Relationship Id="rId10" Type="http://schemas.openxmlformats.org/officeDocument/2006/relationships/image" Target="../media/image147.png"/><Relationship Id="rId4" Type="http://schemas.openxmlformats.org/officeDocument/2006/relationships/tags" Target="../tags/tag116.xml"/><Relationship Id="rId9" Type="http://schemas.openxmlformats.org/officeDocument/2006/relationships/image" Target="../media/image14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slide" Target="slide43.xml"/><Relationship Id="rId18" Type="http://schemas.openxmlformats.org/officeDocument/2006/relationships/image" Target="../media/image149.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2.xml"/><Relationship Id="rId2" Type="http://schemas.openxmlformats.org/officeDocument/2006/relationships/notesSlide" Target="../notesSlides/notesSlide66.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0.emf"/><Relationship Id="rId5" Type="http://schemas.openxmlformats.org/officeDocument/2006/relationships/slide" Target="slide41.xml"/><Relationship Id="rId15" Type="http://schemas.openxmlformats.org/officeDocument/2006/relationships/slide" Target="slide51.xml"/><Relationship Id="rId23" Type="http://schemas.openxmlformats.org/officeDocument/2006/relationships/slide" Target="slide105.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67.xml"/><Relationship Id="rId13" Type="http://schemas.openxmlformats.org/officeDocument/2006/relationships/oleObject" Target="../embeddings/oleObject9.bin"/><Relationship Id="rId18" Type="http://schemas.openxmlformats.org/officeDocument/2006/relationships/image" Target="../media/image154.emf"/><Relationship Id="rId3" Type="http://schemas.openxmlformats.org/officeDocument/2006/relationships/tags" Target="../tags/tag118.xml"/><Relationship Id="rId21" Type="http://schemas.openxmlformats.org/officeDocument/2006/relationships/image" Target="../media/image158.png"/><Relationship Id="rId7" Type="http://schemas.openxmlformats.org/officeDocument/2006/relationships/slideLayout" Target="../slideLayouts/slideLayout19.xml"/><Relationship Id="rId12" Type="http://schemas.openxmlformats.org/officeDocument/2006/relationships/image" Target="../media/image151.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3.emf"/><Relationship Id="rId20" Type="http://schemas.openxmlformats.org/officeDocument/2006/relationships/image" Target="../media/image157.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6.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5.png"/><Relationship Id="rId14" Type="http://schemas.openxmlformats.org/officeDocument/2006/relationships/image" Target="../media/image152.emf"/></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16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0.wmf"/><Relationship Id="rId11" Type="http://schemas.openxmlformats.org/officeDocument/2006/relationships/image" Target="../media/image163.png"/><Relationship Id="rId5" Type="http://schemas.openxmlformats.org/officeDocument/2006/relationships/slideLayout" Target="../slideLayouts/slideLayout19.xml"/><Relationship Id="rId10" Type="http://schemas.openxmlformats.org/officeDocument/2006/relationships/image" Target="../media/image162.png"/><Relationship Id="rId4" Type="http://schemas.openxmlformats.org/officeDocument/2006/relationships/tags" Target="../tags/tag125.xml"/><Relationship Id="rId9" Type="http://schemas.openxmlformats.org/officeDocument/2006/relationships/image" Target="../media/image15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7.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6.png"/><Relationship Id="rId2" Type="http://schemas.openxmlformats.org/officeDocument/2006/relationships/tags" Target="../tags/tag126.xml"/><Relationship Id="rId16" Type="http://schemas.openxmlformats.org/officeDocument/2006/relationships/image" Target="../media/image170.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5.png"/><Relationship Id="rId5" Type="http://schemas.openxmlformats.org/officeDocument/2006/relationships/tags" Target="../tags/tag129.xml"/><Relationship Id="rId15" Type="http://schemas.openxmlformats.org/officeDocument/2006/relationships/image" Target="../media/image169.png"/><Relationship Id="rId10" Type="http://schemas.openxmlformats.org/officeDocument/2006/relationships/image" Target="../media/image164.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8.png"/></Relationships>
</file>

<file path=ppt/slides/_rels/slide96.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tags" Target="../tags/tag134.xml"/><Relationship Id="rId7" Type="http://schemas.openxmlformats.org/officeDocument/2006/relationships/notesSlide" Target="../notesSlides/notesSlide70.xml"/><Relationship Id="rId12" Type="http://schemas.openxmlformats.org/officeDocument/2006/relationships/image" Target="../media/image175.png"/><Relationship Id="rId2" Type="http://schemas.openxmlformats.org/officeDocument/2006/relationships/tags" Target="../tags/tag133.xml"/><Relationship Id="rId16" Type="http://schemas.openxmlformats.org/officeDocument/2006/relationships/image" Target="../media/image179.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4.jpeg"/><Relationship Id="rId5" Type="http://schemas.openxmlformats.org/officeDocument/2006/relationships/tags" Target="../tags/tag136.xml"/><Relationship Id="rId15" Type="http://schemas.openxmlformats.org/officeDocument/2006/relationships/image" Target="../media/image178.png"/><Relationship Id="rId10" Type="http://schemas.openxmlformats.org/officeDocument/2006/relationships/image" Target="../media/image173.jpeg"/><Relationship Id="rId4" Type="http://schemas.openxmlformats.org/officeDocument/2006/relationships/tags" Target="../tags/tag135.xml"/><Relationship Id="rId9" Type="http://schemas.openxmlformats.org/officeDocument/2006/relationships/image" Target="../media/image172.png"/><Relationship Id="rId14" Type="http://schemas.openxmlformats.org/officeDocument/2006/relationships/image" Target="../media/image17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40.xml"/><Relationship Id="rId7" Type="http://schemas.openxmlformats.org/officeDocument/2006/relationships/image" Target="../media/image18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1.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4.png"/></Relationships>
</file>

<file path=ppt/slides/_rels/slide9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44.xml"/><Relationship Id="rId7" Type="http://schemas.openxmlformats.org/officeDocument/2006/relationships/image" Target="../media/image18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1.png"/><Relationship Id="rId5" Type="http://schemas.openxmlformats.org/officeDocument/2006/relationships/image" Target="../media/image185.emf"/><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42"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43"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92"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5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5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31"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93"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2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2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Tree>
    <p:extLst>
      <p:ext uri="{BB962C8B-B14F-4D97-AF65-F5344CB8AC3E}">
        <p14:creationId xmlns:p14="http://schemas.microsoft.com/office/powerpoint/2010/main" val="1026855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9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66"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67"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68"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69"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68"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121858</TotalTime>
  <Words>5552</Words>
  <Application>Microsoft Office PowerPoint</Application>
  <PresentationFormat>On-screen Show (4:3)</PresentationFormat>
  <Paragraphs>954</Paragraphs>
  <Slides>116</Slides>
  <Notes>82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Times New Roman</vt:lpstr>
      <vt:lpstr>Cambria Math</vt:lpstr>
      <vt:lpstr>Euclid Symbol</vt:lpstr>
      <vt:lpstr>Baskerville Old Face</vt:lpstr>
      <vt:lpstr>Arial</vt:lpstr>
      <vt:lpstr>Century Gothic</vt:lpstr>
      <vt:lpstr>Symbol</vt:lpstr>
      <vt:lpstr>Book Antiqua</vt:lpstr>
      <vt:lpstr>Calibri</vt:lpstr>
      <vt:lpstr>Candara</vt:lpstr>
      <vt:lpstr>Wingdings</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1714</cp:revision>
  <cp:lastPrinted>2017-09-05T11:56:51Z</cp:lastPrinted>
  <dcterms:created xsi:type="dcterms:W3CDTF">2004-08-17T19:01:02Z</dcterms:created>
  <dcterms:modified xsi:type="dcterms:W3CDTF">2018-04-30T11:09:41Z</dcterms:modified>
</cp:coreProperties>
</file>